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2" r:id="rId16"/>
    <p:sldId id="369" r:id="rId17"/>
    <p:sldId id="313" r:id="rId18"/>
    <p:sldId id="316" r:id="rId19"/>
    <p:sldId id="361" r:id="rId20"/>
    <p:sldId id="362" r:id="rId21"/>
    <p:sldId id="363" r:id="rId22"/>
    <p:sldId id="340" r:id="rId23"/>
    <p:sldId id="341" r:id="rId24"/>
    <p:sldId id="334" r:id="rId25"/>
    <p:sldId id="356" r:id="rId26"/>
    <p:sldId id="342" r:id="rId27"/>
    <p:sldId id="343" r:id="rId28"/>
    <p:sldId id="367" r:id="rId29"/>
    <p:sldId id="349" r:id="rId30"/>
    <p:sldId id="346" r:id="rId31"/>
    <p:sldId id="347" r:id="rId32"/>
    <p:sldId id="348" r:id="rId33"/>
    <p:sldId id="368" r:id="rId34"/>
    <p:sldId id="364" r:id="rId35"/>
    <p:sldId id="263" r:id="rId36"/>
    <p:sldId id="365" r:id="rId37"/>
    <p:sldId id="267" r:id="rId38"/>
    <p:sldId id="36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4C"/>
    <a:srgbClr val="FFFFFF"/>
    <a:srgbClr val="FFCC99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87" d="100"/>
          <a:sy n="87" d="100"/>
        </p:scale>
        <p:origin x="91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Master Admin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064" y="2211593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228583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Branch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741" y="2959263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303350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Admin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Alvin Tay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 of the Bukit Panjang Branch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 detailed worker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064" y="1635646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1709886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Student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1" y="2383316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2457556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Tutor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BA3D72-5F05-461B-BC7B-3C093443E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0" y="3125134"/>
            <a:ext cx="548591" cy="54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6AC1-B2EA-42AF-9D72-EA3085BD9E1D}"/>
              </a:ext>
            </a:extLst>
          </p:cNvPr>
          <p:cNvSpPr txBox="1"/>
          <p:nvPr/>
        </p:nvSpPr>
        <p:spPr>
          <a:xfrm>
            <a:off x="4799654" y="3205226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Subject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93C849-582D-4507-A4E5-BA006853C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83" y="3792473"/>
            <a:ext cx="548591" cy="548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9AD3-46D2-4B7F-BFAC-3C313BBCF92E}"/>
              </a:ext>
            </a:extLst>
          </p:cNvPr>
          <p:cNvSpPr txBox="1"/>
          <p:nvPr/>
        </p:nvSpPr>
        <p:spPr>
          <a:xfrm>
            <a:off x="4794597" y="3872565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Classes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EA742734-BC6A-4D45-AA70-BBD3F47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8631E6-2C64-406E-A0C7-4509B064A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1641540"/>
            <a:ext cx="517910" cy="517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E1AF25-32A6-475A-8B65-0D6CFA33D88D}"/>
              </a:ext>
            </a:extLst>
          </p:cNvPr>
          <p:cNvSpPr txBox="1"/>
          <p:nvPr/>
        </p:nvSpPr>
        <p:spPr>
          <a:xfrm>
            <a:off x="4873886" y="1700440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Reset Password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BA52CC-7CDD-4725-A5B5-CCDA7471D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2335404"/>
            <a:ext cx="517910" cy="517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168BA-F4DD-49B4-B0A1-59CC75789055}"/>
              </a:ext>
            </a:extLst>
          </p:cNvPr>
          <p:cNvSpPr txBox="1"/>
          <p:nvPr/>
        </p:nvSpPr>
        <p:spPr>
          <a:xfrm>
            <a:off x="4873886" y="2394304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Profile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B75C08F-7F14-464B-A2CA-4A992F98A6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088168"/>
            <a:ext cx="517910" cy="517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16297E-49F1-4CF0-9EE4-299C6FCFE6FD}"/>
              </a:ext>
            </a:extLst>
          </p:cNvPr>
          <p:cNvSpPr txBox="1"/>
          <p:nvPr/>
        </p:nvSpPr>
        <p:spPr>
          <a:xfrm>
            <a:off x="4873886" y="3147068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Viewing of Classes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5E1C33D-8B6A-4E66-9DE5-EA2692B40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782032"/>
            <a:ext cx="517910" cy="5179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586B11-BE7B-4F77-A0AB-C01403679E9C}"/>
              </a:ext>
            </a:extLst>
          </p:cNvPr>
          <p:cNvSpPr txBox="1"/>
          <p:nvPr/>
        </p:nvSpPr>
        <p:spPr>
          <a:xfrm>
            <a:off x="4873886" y="3840932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Grades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we are keeping track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E5718E-4861-4BF6-B707-8AA286FE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752" y="1779662"/>
            <a:ext cx="1224136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EF824-1784-4D07-98A7-8B63A6E88CB6}"/>
              </a:ext>
            </a:extLst>
          </p:cNvPr>
          <p:cNvSpPr txBox="1"/>
          <p:nvPr/>
        </p:nvSpPr>
        <p:spPr>
          <a:xfrm>
            <a:off x="2141730" y="3075806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Task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DC925-49B5-46AC-A46C-556B29B25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1779662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BF364-E453-486E-949E-993EB4E3F615}"/>
              </a:ext>
            </a:extLst>
          </p:cNvPr>
          <p:cNvSpPr txBox="1"/>
          <p:nvPr/>
        </p:nvSpPr>
        <p:spPr>
          <a:xfrm>
            <a:off x="5040052" y="30758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Bug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666383" y="1208752"/>
            <a:ext cx="2686351" cy="3345906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614155" y="1203598"/>
            <a:ext cx="2686351" cy="335106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4436552" y="2903399"/>
            <a:ext cx="1810674" cy="51019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13855" y="1203597"/>
            <a:ext cx="3334423" cy="3351061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607-AF3C-47AB-87BD-7CC2346B66B0}"/>
              </a:ext>
            </a:extLst>
          </p:cNvPr>
          <p:cNvSpPr/>
          <p:nvPr/>
        </p:nvSpPr>
        <p:spPr>
          <a:xfrm>
            <a:off x="964367" y="4022502"/>
            <a:ext cx="991667" cy="46166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04948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955434" y="3437728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069820" y="2748641"/>
            <a:ext cx="1227104" cy="744013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6484001" y="152784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533281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89959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008978" y="1509359"/>
            <a:ext cx="10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05493" y="2803185"/>
            <a:ext cx="126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00897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899592" y="203257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014908" y="3508053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490061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684326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431773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2952646" y="2195576"/>
            <a:ext cx="132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05493" y="3560837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487058" y="343509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431773" y="1988545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510878" y="1505381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007466" y="2715766"/>
            <a:ext cx="11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26BCD-A2DF-4E5B-81E4-56E5351B182F}"/>
              </a:ext>
            </a:extLst>
          </p:cNvPr>
          <p:cNvSpPr txBox="1"/>
          <p:nvPr/>
        </p:nvSpPr>
        <p:spPr>
          <a:xfrm>
            <a:off x="899592" y="396988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558057" y="1208752"/>
            <a:ext cx="2686351" cy="345123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505829" y="1203598"/>
            <a:ext cx="2686351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64363" y="1203598"/>
            <a:ext cx="3494924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AD99C6-8490-4B94-AF99-08F033A411B2}"/>
              </a:ext>
            </a:extLst>
          </p:cNvPr>
          <p:cNvSpPr/>
          <p:nvPr/>
        </p:nvSpPr>
        <p:spPr>
          <a:xfrm>
            <a:off x="1024986" y="4073963"/>
            <a:ext cx="1168475" cy="5152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4634713" y="3553903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974407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189699" y="1543273"/>
            <a:ext cx="2101498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201795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000253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424955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992571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111411" y="1505591"/>
            <a:ext cx="106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76524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101957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001106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105305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381735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576000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562370" y="150559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074856" y="1516698"/>
            <a:ext cx="129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92571" y="3632620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556070" y="195542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562370" y="2635063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362536" y="1509358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111411" y="2749040"/>
            <a:ext cx="11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D0D86-DFA2-45AD-B060-A85E8F294D9A}"/>
              </a:ext>
            </a:extLst>
          </p:cNvPr>
          <p:cNvSpPr txBox="1"/>
          <p:nvPr/>
        </p:nvSpPr>
        <p:spPr>
          <a:xfrm>
            <a:off x="971600" y="4042582"/>
            <a:ext cx="11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8060</TotalTime>
  <Words>1713</Words>
  <Application>Microsoft Office PowerPoint</Application>
  <PresentationFormat>On-screen Show (16:9)</PresentationFormat>
  <Paragraphs>584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Malgun Gothic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ZANG Yu</cp:lastModifiedBy>
  <cp:revision>264</cp:revision>
  <dcterms:created xsi:type="dcterms:W3CDTF">2016-12-05T23:26:54Z</dcterms:created>
  <dcterms:modified xsi:type="dcterms:W3CDTF">2018-08-16T10:22:46Z</dcterms:modified>
</cp:coreProperties>
</file>